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8"/>
  </p:notesMasterIdLst>
  <p:sldIdLst>
    <p:sldId id="256" r:id="rId2"/>
    <p:sldId id="257" r:id="rId3"/>
    <p:sldId id="269" r:id="rId4"/>
    <p:sldId id="258" r:id="rId5"/>
    <p:sldId id="261" r:id="rId6"/>
    <p:sldId id="262" r:id="rId7"/>
    <p:sldId id="265" r:id="rId8"/>
    <p:sldId id="266" r:id="rId9"/>
    <p:sldId id="267" r:id="rId10"/>
    <p:sldId id="272" r:id="rId11"/>
    <p:sldId id="260" r:id="rId12"/>
    <p:sldId id="270" r:id="rId13"/>
    <p:sldId id="271" r:id="rId14"/>
    <p:sldId id="268" r:id="rId15"/>
    <p:sldId id="264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9CF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88938-29CC-4179-88C2-46217805334A}" v="3" dt="2021-04-28T15:37:43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mannhannah@gmail.com" userId="8c76c1847668eb4b" providerId="LiveId" clId="{CF888938-29CC-4179-88C2-46217805334A}"/>
    <pc:docChg chg="undo custSel addSld delSld modSld sldOrd">
      <pc:chgData name="dormannhannah@gmail.com" userId="8c76c1847668eb4b" providerId="LiveId" clId="{CF888938-29CC-4179-88C2-46217805334A}" dt="2021-04-28T15:38:07.239" v="211" actId="1076"/>
      <pc:docMkLst>
        <pc:docMk/>
      </pc:docMkLst>
      <pc:sldChg chg="addSp delSp modSp del mod">
        <pc:chgData name="dormannhannah@gmail.com" userId="8c76c1847668eb4b" providerId="LiveId" clId="{CF888938-29CC-4179-88C2-46217805334A}" dt="2021-04-28T14:16:04.117" v="169" actId="2696"/>
        <pc:sldMkLst>
          <pc:docMk/>
          <pc:sldMk cId="1465479298" sldId="259"/>
        </pc:sldMkLst>
        <pc:spChg chg="mod or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2" creationId="{645E96F1-1A74-4539-89CB-022A18C75BC4}"/>
          </ac:spMkLst>
        </pc:spChg>
        <pc:spChg chg="mod or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20" creationId="{337A3CB3-6D6A-4009-A6BD-FC499973CE58}"/>
          </ac:spMkLst>
        </pc:spChg>
        <pc:spChg chg="del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30" creationId="{0ACBD85E-A404-45CB-B532-1039E479D4C6}"/>
          </ac:spMkLst>
        </pc:spChg>
        <pc:spChg chg="del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31" creationId="{8950AD4C-6AF3-49F8-94E1-DBCAFB39478B}"/>
          </ac:spMkLst>
        </pc:spChg>
        <pc:spChg chg="del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32" creationId="{DB1626B1-BAC7-4893-A5AC-620597685187}"/>
          </ac:spMkLst>
        </pc:spChg>
        <pc:spChg chg="del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34" creationId="{D64E9910-51FE-45BF-973D-9D2401FD3C63}"/>
          </ac:spMkLst>
        </pc:spChg>
        <pc:spChg chg="ad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41" creationId="{3D5FBB81-B61B-416A-8F5D-A8DDF62530F1}"/>
          </ac:spMkLst>
        </pc:spChg>
        <pc:spChg chg="ad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43" creationId="{40C0D7D4-D83D-4C58-87D1-955F0A9173D7}"/>
          </ac:spMkLst>
        </pc:spChg>
        <pc:spChg chg="ad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45" creationId="{7AB12D93-FFA0-48A7-9E87-21388D4B5F66}"/>
          </ac:spMkLst>
        </pc:spChg>
        <pc:spChg chg="add">
          <ac:chgData name="dormannhannah@gmail.com" userId="8c76c1847668eb4b" providerId="LiveId" clId="{CF888938-29CC-4179-88C2-46217805334A}" dt="2021-04-28T14:15:42.823" v="166" actId="26606"/>
          <ac:spMkLst>
            <pc:docMk/>
            <pc:sldMk cId="1465479298" sldId="259"/>
            <ac:spMk id="47" creationId="{15F9A324-404E-4C5D-AFF0-C5D0D84182B0}"/>
          </ac:spMkLst>
        </pc:spChg>
        <pc:picChg chg="del">
          <ac:chgData name="dormannhannah@gmail.com" userId="8c76c1847668eb4b" providerId="LiveId" clId="{CF888938-29CC-4179-88C2-46217805334A}" dt="2021-04-28T14:15:30.048" v="163" actId="478"/>
          <ac:picMkLst>
            <pc:docMk/>
            <pc:sldMk cId="1465479298" sldId="259"/>
            <ac:picMk id="4" creationId="{F4B22C6A-0C8C-4456-AA8A-1DC2B014FBC4}"/>
          </ac:picMkLst>
        </pc:picChg>
        <pc:picChg chg="add del mod">
          <ac:chgData name="dormannhannah@gmail.com" userId="8c76c1847668eb4b" providerId="LiveId" clId="{CF888938-29CC-4179-88C2-46217805334A}" dt="2021-04-28T14:15:57.922" v="168" actId="478"/>
          <ac:picMkLst>
            <pc:docMk/>
            <pc:sldMk cId="1465479298" sldId="259"/>
            <ac:picMk id="5" creationId="{701106D7-EFFE-4954-986C-A86152B253B7}"/>
          </ac:picMkLst>
        </pc:picChg>
        <pc:picChg chg="del mod">
          <ac:chgData name="dormannhannah@gmail.com" userId="8c76c1847668eb4b" providerId="LiveId" clId="{CF888938-29CC-4179-88C2-46217805334A}" dt="2021-04-28T14:15:56.514" v="167" actId="478"/>
          <ac:picMkLst>
            <pc:docMk/>
            <pc:sldMk cId="1465479298" sldId="259"/>
            <ac:picMk id="6" creationId="{0ADBD10F-4812-4587-8B5D-BC263860DF0D}"/>
          </ac:picMkLst>
        </pc:picChg>
        <pc:cxnChg chg="add">
          <ac:chgData name="dormannhannah@gmail.com" userId="8c76c1847668eb4b" providerId="LiveId" clId="{CF888938-29CC-4179-88C2-46217805334A}" dt="2021-04-28T14:15:42.823" v="166" actId="26606"/>
          <ac:cxnSpMkLst>
            <pc:docMk/>
            <pc:sldMk cId="1465479298" sldId="259"/>
            <ac:cxnSpMk id="39" creationId="{430127AE-B29E-4FDF-99D2-A2F1E7003F74}"/>
          </ac:cxnSpMkLst>
        </pc:cxnChg>
      </pc:sldChg>
      <pc:sldChg chg="ord">
        <pc:chgData name="dormannhannah@gmail.com" userId="8c76c1847668eb4b" providerId="LiveId" clId="{CF888938-29CC-4179-88C2-46217805334A}" dt="2021-04-28T15:08:14.676" v="198"/>
        <pc:sldMkLst>
          <pc:docMk/>
          <pc:sldMk cId="1093158359" sldId="260"/>
        </pc:sldMkLst>
      </pc:sldChg>
      <pc:sldChg chg="addSp modSp mod">
        <pc:chgData name="dormannhannah@gmail.com" userId="8c76c1847668eb4b" providerId="LiveId" clId="{CF888938-29CC-4179-88C2-46217805334A}" dt="2021-04-28T15:37:49.004" v="209" actId="403"/>
        <pc:sldMkLst>
          <pc:docMk/>
          <pc:sldMk cId="1119012272" sldId="262"/>
        </pc:sldMkLst>
        <pc:spChg chg="add mod">
          <ac:chgData name="dormannhannah@gmail.com" userId="8c76c1847668eb4b" providerId="LiveId" clId="{CF888938-29CC-4179-88C2-46217805334A}" dt="2021-04-28T15:37:49.004" v="209" actId="403"/>
          <ac:spMkLst>
            <pc:docMk/>
            <pc:sldMk cId="1119012272" sldId="262"/>
            <ac:spMk id="3" creationId="{5654CDDB-3DA8-4559-815B-0D43087971D2}"/>
          </ac:spMkLst>
        </pc:spChg>
      </pc:sldChg>
      <pc:sldChg chg="ord">
        <pc:chgData name="dormannhannah@gmail.com" userId="8c76c1847668eb4b" providerId="LiveId" clId="{CF888938-29CC-4179-88C2-46217805334A}" dt="2021-04-28T14:48:59.046" v="187"/>
        <pc:sldMkLst>
          <pc:docMk/>
          <pc:sldMk cId="3871514844" sldId="263"/>
        </pc:sldMkLst>
      </pc:sldChg>
      <pc:sldChg chg="modSp mod">
        <pc:chgData name="dormannhannah@gmail.com" userId="8c76c1847668eb4b" providerId="LiveId" clId="{CF888938-29CC-4179-88C2-46217805334A}" dt="2021-04-28T15:38:07.239" v="211" actId="1076"/>
        <pc:sldMkLst>
          <pc:docMk/>
          <pc:sldMk cId="597017607" sldId="265"/>
        </pc:sldMkLst>
        <pc:spChg chg="mod">
          <ac:chgData name="dormannhannah@gmail.com" userId="8c76c1847668eb4b" providerId="LiveId" clId="{CF888938-29CC-4179-88C2-46217805334A}" dt="2021-04-28T15:38:07.239" v="211" actId="1076"/>
          <ac:spMkLst>
            <pc:docMk/>
            <pc:sldMk cId="597017607" sldId="265"/>
            <ac:spMk id="10" creationId="{B2243073-7C8E-4DFD-933C-FE5425AA32F9}"/>
          </ac:spMkLst>
        </pc:spChg>
        <pc:picChg chg="mod modCrop">
          <ac:chgData name="dormannhannah@gmail.com" userId="8c76c1847668eb4b" providerId="LiveId" clId="{CF888938-29CC-4179-88C2-46217805334A}" dt="2021-04-28T15:37:59.183" v="210" actId="732"/>
          <ac:picMkLst>
            <pc:docMk/>
            <pc:sldMk cId="597017607" sldId="265"/>
            <ac:picMk id="9" creationId="{DB0A7C80-B1E5-477F-BEA0-82EBE0B235A6}"/>
          </ac:picMkLst>
        </pc:picChg>
      </pc:sldChg>
      <pc:sldChg chg="addSp delSp modSp new mod setBg">
        <pc:chgData name="dormannhannah@gmail.com" userId="8c76c1847668eb4b" providerId="LiveId" clId="{CF888938-29CC-4179-88C2-46217805334A}" dt="2021-04-28T13:45:11.412" v="162" actId="114"/>
        <pc:sldMkLst>
          <pc:docMk/>
          <pc:sldMk cId="3991523506" sldId="270"/>
        </pc:sldMkLst>
        <pc:spChg chg="mod ord">
          <ac:chgData name="dormannhannah@gmail.com" userId="8c76c1847668eb4b" providerId="LiveId" clId="{CF888938-29CC-4179-88C2-46217805334A}" dt="2021-04-28T13:43:37.952" v="7" actId="26606"/>
          <ac:spMkLst>
            <pc:docMk/>
            <pc:sldMk cId="3991523506" sldId="270"/>
            <ac:spMk id="2" creationId="{02A27004-7404-43CD-A92C-B1E2C53235C8}"/>
          </ac:spMkLst>
        </pc:spChg>
        <pc:spChg chg="add mod">
          <ac:chgData name="dormannhannah@gmail.com" userId="8c76c1847668eb4b" providerId="LiveId" clId="{CF888938-29CC-4179-88C2-46217805334A}" dt="2021-04-28T13:45:11.412" v="162" actId="114"/>
          <ac:spMkLst>
            <pc:docMk/>
            <pc:sldMk cId="3991523506" sldId="270"/>
            <ac:spMk id="7" creationId="{E638EE70-B8CF-4DC9-9F4B-89C80449B87C}"/>
          </ac:spMkLst>
        </pc:spChg>
        <pc:spChg chg="add del">
          <ac:chgData name="dormannhannah@gmail.com" userId="8c76c1847668eb4b" providerId="LiveId" clId="{CF888938-29CC-4179-88C2-46217805334A}" dt="2021-04-28T13:43:37.952" v="7" actId="26606"/>
          <ac:spMkLst>
            <pc:docMk/>
            <pc:sldMk cId="3991523506" sldId="270"/>
            <ac:spMk id="11" creationId="{8950AD4C-6AF3-49F8-94E1-DBCAFB39478B}"/>
          </ac:spMkLst>
        </pc:spChg>
        <pc:grpChg chg="add del">
          <ac:chgData name="dormannhannah@gmail.com" userId="8c76c1847668eb4b" providerId="LiveId" clId="{CF888938-29CC-4179-88C2-46217805334A}" dt="2021-04-28T13:43:37.952" v="7" actId="26606"/>
          <ac:grpSpMkLst>
            <pc:docMk/>
            <pc:sldMk cId="3991523506" sldId="270"/>
            <ac:grpSpMk id="13" creationId="{95B124B8-B5ED-42E8-B9A9-090417490D5A}"/>
          </ac:grpSpMkLst>
        </pc:grpChg>
        <pc:picChg chg="add mod ord">
          <ac:chgData name="dormannhannah@gmail.com" userId="8c76c1847668eb4b" providerId="LiveId" clId="{CF888938-29CC-4179-88C2-46217805334A}" dt="2021-04-28T13:43:43.483" v="9" actId="1076"/>
          <ac:picMkLst>
            <pc:docMk/>
            <pc:sldMk cId="3991523506" sldId="270"/>
            <ac:picMk id="4" creationId="{0C6E5325-DE87-402D-8722-55C66680C4A0}"/>
          </ac:picMkLst>
        </pc:picChg>
        <pc:picChg chg="add mod">
          <ac:chgData name="dormannhannah@gmail.com" userId="8c76c1847668eb4b" providerId="LiveId" clId="{CF888938-29CC-4179-88C2-46217805334A}" dt="2021-04-28T13:43:37.952" v="7" actId="26606"/>
          <ac:picMkLst>
            <pc:docMk/>
            <pc:sldMk cId="3991523506" sldId="270"/>
            <ac:picMk id="6" creationId="{AA4D17D5-CD04-40C3-B3CC-0C041F9BCDC9}"/>
          </ac:picMkLst>
        </pc:picChg>
      </pc:sldChg>
      <pc:sldChg chg="addSp delSp modSp new mod setBg">
        <pc:chgData name="dormannhannah@gmail.com" userId="8c76c1847668eb4b" providerId="LiveId" clId="{CF888938-29CC-4179-88C2-46217805334A}" dt="2021-04-28T14:18:24.966" v="185" actId="26606"/>
        <pc:sldMkLst>
          <pc:docMk/>
          <pc:sldMk cId="3682724688" sldId="271"/>
        </pc:sldMkLst>
        <pc:spChg chg="mod ord">
          <ac:chgData name="dormannhannah@gmail.com" userId="8c76c1847668eb4b" providerId="LiveId" clId="{CF888938-29CC-4179-88C2-46217805334A}" dt="2021-04-28T14:17:49.479" v="183" actId="26606"/>
          <ac:spMkLst>
            <pc:docMk/>
            <pc:sldMk cId="3682724688" sldId="271"/>
            <ac:spMk id="2" creationId="{E71201AB-DC8F-410A-AC88-E0A66B0ED27C}"/>
          </ac:spMkLst>
        </pc:spChg>
        <pc:spChg chg="add del">
          <ac:chgData name="dormannhannah@gmail.com" userId="8c76c1847668eb4b" providerId="LiveId" clId="{CF888938-29CC-4179-88C2-46217805334A}" dt="2021-04-28T14:17:39.957" v="179" actId="26606"/>
          <ac:spMkLst>
            <pc:docMk/>
            <pc:sldMk cId="3682724688" sldId="271"/>
            <ac:spMk id="10" creationId="{42A4FC2C-047E-45A5-965D-8E1E3BF09BC6}"/>
          </ac:spMkLst>
        </pc:spChg>
        <pc:spChg chg="add del">
          <ac:chgData name="dormannhannah@gmail.com" userId="8c76c1847668eb4b" providerId="LiveId" clId="{CF888938-29CC-4179-88C2-46217805334A}" dt="2021-04-28T14:17:49.479" v="183" actId="26606"/>
          <ac:spMkLst>
            <pc:docMk/>
            <pc:sldMk cId="3682724688" sldId="271"/>
            <ac:spMk id="12" creationId="{FABB624F-BF77-4AE1-B71D-2D681D4731B8}"/>
          </ac:spMkLst>
        </pc:spChg>
        <pc:spChg chg="add del">
          <ac:chgData name="dormannhannah@gmail.com" userId="8c76c1847668eb4b" providerId="LiveId" clId="{CF888938-29CC-4179-88C2-46217805334A}" dt="2021-04-28T14:17:28.242" v="175" actId="26606"/>
          <ac:spMkLst>
            <pc:docMk/>
            <pc:sldMk cId="3682724688" sldId="271"/>
            <ac:spMk id="13" creationId="{6C2997EE-0889-44C3-AC0D-18F26AC9AAAB}"/>
          </ac:spMkLst>
        </pc:spChg>
        <pc:spChg chg="add del">
          <ac:chgData name="dormannhannah@gmail.com" userId="8c76c1847668eb4b" providerId="LiveId" clId="{CF888938-29CC-4179-88C2-46217805334A}" dt="2021-04-28T14:18:24.966" v="185" actId="26606"/>
          <ac:spMkLst>
            <pc:docMk/>
            <pc:sldMk cId="3682724688" sldId="271"/>
            <ac:spMk id="17" creationId="{42A4FC2C-047E-45A5-965D-8E1E3BF09BC6}"/>
          </ac:spMkLst>
        </pc:spChg>
        <pc:spChg chg="add">
          <ac:chgData name="dormannhannah@gmail.com" userId="8c76c1847668eb4b" providerId="LiveId" clId="{CF888938-29CC-4179-88C2-46217805334A}" dt="2021-04-28T14:18:24.966" v="185" actId="26606"/>
          <ac:spMkLst>
            <pc:docMk/>
            <pc:sldMk cId="3682724688" sldId="271"/>
            <ac:spMk id="22" creationId="{7F23EF37-19EC-4973-A7AF-4BBF68646D7D}"/>
          </ac:spMkLst>
        </pc:spChg>
        <pc:picChg chg="add mod ord">
          <ac:chgData name="dormannhannah@gmail.com" userId="8c76c1847668eb4b" providerId="LiveId" clId="{CF888938-29CC-4179-88C2-46217805334A}" dt="2021-04-28T14:18:24.966" v="185" actId="26606"/>
          <ac:picMkLst>
            <pc:docMk/>
            <pc:sldMk cId="3682724688" sldId="271"/>
            <ac:picMk id="4" creationId="{97AE9F81-8BA8-48E6-83DC-7E6491EF4FFA}"/>
          </ac:picMkLst>
        </pc:picChg>
        <pc:picChg chg="add mod ord">
          <ac:chgData name="dormannhannah@gmail.com" userId="8c76c1847668eb4b" providerId="LiveId" clId="{CF888938-29CC-4179-88C2-46217805334A}" dt="2021-04-28T14:18:24.966" v="185" actId="26606"/>
          <ac:picMkLst>
            <pc:docMk/>
            <pc:sldMk cId="3682724688" sldId="271"/>
            <ac:picMk id="6" creationId="{AA901E81-F395-4D32-A57E-08F37BCDA922}"/>
          </ac:picMkLst>
        </pc:picChg>
        <pc:picChg chg="add mod">
          <ac:chgData name="dormannhannah@gmail.com" userId="8c76c1847668eb4b" providerId="LiveId" clId="{CF888938-29CC-4179-88C2-46217805334A}" dt="2021-04-28T14:18:24.966" v="185" actId="26606"/>
          <ac:picMkLst>
            <pc:docMk/>
            <pc:sldMk cId="3682724688" sldId="271"/>
            <ac:picMk id="8" creationId="{E52F3AD6-B267-4B57-8867-D07D991C10FA}"/>
          </ac:picMkLst>
        </pc:picChg>
      </pc:sldChg>
      <pc:sldChg chg="delSp modSp add mod ord delAnim">
        <pc:chgData name="dormannhannah@gmail.com" userId="8c76c1847668eb4b" providerId="LiveId" clId="{CF888938-29CC-4179-88C2-46217805334A}" dt="2021-04-28T14:49:33.778" v="196" actId="478"/>
        <pc:sldMkLst>
          <pc:docMk/>
          <pc:sldMk cId="616226392" sldId="272"/>
        </pc:sldMkLst>
        <pc:spChg chg="del">
          <ac:chgData name="dormannhannah@gmail.com" userId="8c76c1847668eb4b" providerId="LiveId" clId="{CF888938-29CC-4179-88C2-46217805334A}" dt="2021-04-28T14:49:29.298" v="195" actId="478"/>
          <ac:spMkLst>
            <pc:docMk/>
            <pc:sldMk cId="616226392" sldId="272"/>
            <ac:spMk id="3" creationId="{330542C6-D720-4BC9-B560-6109504A37D8}"/>
          </ac:spMkLst>
        </pc:spChg>
        <pc:spChg chg="del">
          <ac:chgData name="dormannhannah@gmail.com" userId="8c76c1847668eb4b" providerId="LiveId" clId="{CF888938-29CC-4179-88C2-46217805334A}" dt="2021-04-28T14:49:33.778" v="196" actId="478"/>
          <ac:spMkLst>
            <pc:docMk/>
            <pc:sldMk cId="616226392" sldId="272"/>
            <ac:spMk id="6" creationId="{B554304C-D13E-4112-A995-2F85D4F22805}"/>
          </ac:spMkLst>
        </pc:spChg>
        <pc:spChg chg="del mod">
          <ac:chgData name="dormannhannah@gmail.com" userId="8c76c1847668eb4b" providerId="LiveId" clId="{CF888938-29CC-4179-88C2-46217805334A}" dt="2021-04-28T14:49:27.934" v="194" actId="478"/>
          <ac:spMkLst>
            <pc:docMk/>
            <pc:sldMk cId="616226392" sldId="272"/>
            <ac:spMk id="7" creationId="{3DCF6FFA-3F15-470B-AE86-B6946E193D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4D12D-F31D-4B2D-A8D6-928C73ABC572}" type="datetimeFigureOut">
              <a:rPr lang="de-DE" smtClean="0"/>
              <a:t>28.04.2021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5100C-9734-4326-8548-CD0CE9453A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25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9E8EC57F-0765-4374-B4ED-93DB3DA4BF7F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0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A243-C0CF-43CD-8B36-DEE05AF5E226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9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AE4E257E-0E88-4A7B-BC59-A0244EE7B91A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9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D89C-C715-42D7-9606-F1C25CAF2503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D72230D9-FB2B-45CA-BBE4-B334ED74B7B6}" type="datetime1">
              <a:rPr lang="en-US" smtClean="0"/>
              <a:t>4/28/2021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1AB1-E382-49CA-BB2D-1BD24A52E5B4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C2CE-92E8-4314-90F2-B2BFA496DAA2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76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A824-5178-4FF9-BEC6-C6B7F4335A7F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4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D26F6-8B0C-4081-9D6B-D5B71EA5F718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4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14ECD069-4DA1-4663-B34C-A56188732EC0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2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FBDD63FE-B68E-477A-AAB0-016847AF31A3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3CBDDDD-BADF-47DF-B5FB-41BB83B95CC1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36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00382C6-249C-4F5B-A1AB-9531B5398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E4C8343-9B2C-4A33-AE54-5945E6E9D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76FEFBE-09C1-441E-BB53-303E4CED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7481F6-674C-458D-8B5B-8492379DB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r="-2" b="9219"/>
          <a:stretch/>
        </p:blipFill>
        <p:spPr>
          <a:xfrm>
            <a:off x="9109901" y="-9271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85FD2CF-35DE-4F7D-B04C-C7B7DC4DB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B357D90-5835-41AD-A093-F73220E27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188EC29-E620-4E9C-9ABB-0CD603CCF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7CFFC0-6A96-445A-80AD-56CEFFD7F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37137"/>
            <a:ext cx="5788550" cy="2848617"/>
          </a:xfrm>
        </p:spPr>
        <p:txBody>
          <a:bodyPr anchor="b">
            <a:normAutofit/>
          </a:bodyPr>
          <a:lstStyle/>
          <a:p>
            <a:r>
              <a:rPr lang="de-DE" sz="5000" dirty="0"/>
              <a:t>Eine andere Uni ist möglich!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087BE-9573-4825-82BC-CDD327855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362100"/>
            <a:ext cx="5235308" cy="1679981"/>
          </a:xfrm>
        </p:spPr>
        <p:txBody>
          <a:bodyPr anchor="t">
            <a:normAutofit/>
          </a:bodyPr>
          <a:lstStyle/>
          <a:p>
            <a:r>
              <a:rPr lang="de-DE"/>
              <a:t>Wie kann ich die Uni nachhaltiger machen?</a:t>
            </a:r>
          </a:p>
        </p:txBody>
      </p:sp>
      <p:pic>
        <p:nvPicPr>
          <p:cNvPr id="5" name="Grafik 4" descr="Ein Bild, das Text, draußen, Pflanze, Baum enthält.&#10;&#10;Automatisch generierte Beschreibung">
            <a:extLst>
              <a:ext uri="{FF2B5EF4-FFF2-40B4-BE49-F238E27FC236}">
                <a16:creationId xmlns:a16="http://schemas.microsoft.com/office/drawing/2014/main" id="{048B87C4-694E-4262-8FEE-03B107933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34051"/>
          <a:stretch/>
        </p:blipFill>
        <p:spPr>
          <a:xfrm>
            <a:off x="6807197" y="3656544"/>
            <a:ext cx="5185262" cy="3201454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8E2127A-068F-4710-97FE-7FB7D45D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9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 descr="Ein Bild, das Straße, draußen, gehen, Personen enthält.&#10;&#10;Automatisch generierte Beschreibung">
            <a:extLst>
              <a:ext uri="{FF2B5EF4-FFF2-40B4-BE49-F238E27FC236}">
                <a16:creationId xmlns:a16="http://schemas.microsoft.com/office/drawing/2014/main" id="{55D9054C-548E-4F02-A8D7-A8CC6650F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" r="-1" b="-1"/>
          <a:stretch/>
        </p:blipFill>
        <p:spPr>
          <a:xfrm>
            <a:off x="-309" y="0"/>
            <a:ext cx="12191674" cy="5716988"/>
          </a:xfrm>
          <a:custGeom>
            <a:avLst/>
            <a:gdLst/>
            <a:ahLst/>
            <a:cxnLst/>
            <a:rect l="l" t="t" r="r" b="b"/>
            <a:pathLst>
              <a:path w="12191694" h="5716988">
                <a:moveTo>
                  <a:pt x="0" y="0"/>
                </a:moveTo>
                <a:lnTo>
                  <a:pt x="12191694" y="0"/>
                </a:lnTo>
                <a:lnTo>
                  <a:pt x="12191694" y="238046"/>
                </a:lnTo>
                <a:lnTo>
                  <a:pt x="12191694" y="493101"/>
                </a:lnTo>
                <a:lnTo>
                  <a:pt x="12191694" y="705998"/>
                </a:lnTo>
                <a:lnTo>
                  <a:pt x="12191694" y="737843"/>
                </a:lnTo>
                <a:lnTo>
                  <a:pt x="12191694" y="1378272"/>
                </a:lnTo>
                <a:lnTo>
                  <a:pt x="12191694" y="1387220"/>
                </a:lnTo>
                <a:lnTo>
                  <a:pt x="12191694" y="1479151"/>
                </a:lnTo>
                <a:lnTo>
                  <a:pt x="12191694" y="2573423"/>
                </a:lnTo>
                <a:lnTo>
                  <a:pt x="12191694" y="4527530"/>
                </a:lnTo>
                <a:lnTo>
                  <a:pt x="12165034" y="4543744"/>
                </a:lnTo>
                <a:cubicBezTo>
                  <a:pt x="10850144" y="5296517"/>
                  <a:pt x="8470558" y="5716988"/>
                  <a:pt x="5753357" y="5716988"/>
                </a:cubicBez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5AFA73-5CA6-455F-9B04-E5E0BB43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AC017C-FBF9-4E5D-B197-0B19536C0407}"/>
              </a:ext>
            </a:extLst>
          </p:cNvPr>
          <p:cNvSpPr txBox="1"/>
          <p:nvPr/>
        </p:nvSpPr>
        <p:spPr>
          <a:xfrm>
            <a:off x="5186525" y="6354266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des LBB</a:t>
            </a:r>
          </a:p>
        </p:txBody>
      </p:sp>
    </p:spTree>
    <p:extLst>
      <p:ext uri="{BB962C8B-B14F-4D97-AF65-F5344CB8AC3E}">
        <p14:creationId xmlns:p14="http://schemas.microsoft.com/office/powerpoint/2010/main" val="61622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Grafik 3" descr="Ein Bild, das Straße, draußen, gehen, Personen enthält.&#10;&#10;Automatisch generierte Beschreibung">
            <a:extLst>
              <a:ext uri="{FF2B5EF4-FFF2-40B4-BE49-F238E27FC236}">
                <a16:creationId xmlns:a16="http://schemas.microsoft.com/office/drawing/2014/main" id="{55D9054C-548E-4F02-A8D7-A8CC6650F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" r="-1" b="-1"/>
          <a:stretch/>
        </p:blipFill>
        <p:spPr>
          <a:xfrm>
            <a:off x="-309" y="0"/>
            <a:ext cx="12191674" cy="5716988"/>
          </a:xfrm>
          <a:custGeom>
            <a:avLst/>
            <a:gdLst/>
            <a:ahLst/>
            <a:cxnLst/>
            <a:rect l="l" t="t" r="r" b="b"/>
            <a:pathLst>
              <a:path w="12191694" h="5716988">
                <a:moveTo>
                  <a:pt x="0" y="0"/>
                </a:moveTo>
                <a:lnTo>
                  <a:pt x="12191694" y="0"/>
                </a:lnTo>
                <a:lnTo>
                  <a:pt x="12191694" y="238046"/>
                </a:lnTo>
                <a:lnTo>
                  <a:pt x="12191694" y="493101"/>
                </a:lnTo>
                <a:lnTo>
                  <a:pt x="12191694" y="705998"/>
                </a:lnTo>
                <a:lnTo>
                  <a:pt x="12191694" y="737843"/>
                </a:lnTo>
                <a:lnTo>
                  <a:pt x="12191694" y="1378272"/>
                </a:lnTo>
                <a:lnTo>
                  <a:pt x="12191694" y="1387220"/>
                </a:lnTo>
                <a:lnTo>
                  <a:pt x="12191694" y="1479151"/>
                </a:lnTo>
                <a:lnTo>
                  <a:pt x="12191694" y="2573423"/>
                </a:lnTo>
                <a:lnTo>
                  <a:pt x="12191694" y="4527530"/>
                </a:lnTo>
                <a:lnTo>
                  <a:pt x="12165034" y="4543744"/>
                </a:lnTo>
                <a:cubicBezTo>
                  <a:pt x="10850144" y="5296517"/>
                  <a:pt x="8470558" y="5716988"/>
                  <a:pt x="5753357" y="5716988"/>
                </a:cubicBez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5AFA73-5CA6-455F-9B04-E5E0BB43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AC017C-FBF9-4E5D-B197-0B19536C0407}"/>
              </a:ext>
            </a:extLst>
          </p:cNvPr>
          <p:cNvSpPr txBox="1"/>
          <p:nvPr/>
        </p:nvSpPr>
        <p:spPr>
          <a:xfrm>
            <a:off x="5186525" y="6354266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des LBB</a:t>
            </a:r>
          </a:p>
        </p:txBody>
      </p:sp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330542C6-D720-4BC9-B560-6109504A37D8}"/>
              </a:ext>
            </a:extLst>
          </p:cNvPr>
          <p:cNvSpPr/>
          <p:nvPr/>
        </p:nvSpPr>
        <p:spPr>
          <a:xfrm>
            <a:off x="6452007" y="113450"/>
            <a:ext cx="4048125" cy="3315550"/>
          </a:xfrm>
          <a:prstGeom prst="cloudCallou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54304C-D13E-4112-A995-2F85D4F22805}"/>
              </a:ext>
            </a:extLst>
          </p:cNvPr>
          <p:cNvSpPr txBox="1"/>
          <p:nvPr/>
        </p:nvSpPr>
        <p:spPr>
          <a:xfrm rot="20655127">
            <a:off x="6916457" y="532728"/>
            <a:ext cx="3127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Ganz schön heiß hier in der prallen Sonne, der Beton heizt sich immer so auf. Ein paar schattenspendende Bäume wären echt </a:t>
            </a:r>
            <a:r>
              <a:rPr lang="de-DE" dirty="0" err="1">
                <a:solidFill>
                  <a:schemeClr val="bg1"/>
                </a:solidFill>
              </a:rPr>
              <a:t>hammer</a:t>
            </a:r>
            <a:r>
              <a:rPr lang="de-DE" dirty="0">
                <a:solidFill>
                  <a:schemeClr val="bg1"/>
                </a:solidFill>
              </a:rPr>
              <a:t>, dann kann man auch gleich viel besser lernen...</a:t>
            </a:r>
          </a:p>
        </p:txBody>
      </p:sp>
      <p:sp>
        <p:nvSpPr>
          <p:cNvPr id="7" name="Denkblase: wolkenförmig 6">
            <a:extLst>
              <a:ext uri="{FF2B5EF4-FFF2-40B4-BE49-F238E27FC236}">
                <a16:creationId xmlns:a16="http://schemas.microsoft.com/office/drawing/2014/main" id="{3DCF6FFA-3F15-470B-AE86-B6946E193D7C}"/>
              </a:ext>
            </a:extLst>
          </p:cNvPr>
          <p:cNvSpPr/>
          <p:nvPr/>
        </p:nvSpPr>
        <p:spPr>
          <a:xfrm rot="543303">
            <a:off x="4768521" y="2431962"/>
            <a:ext cx="2527629" cy="1609309"/>
          </a:xfrm>
          <a:prstGeom prst="cloudCallout">
            <a:avLst>
              <a:gd name="adj1" fmla="val 47236"/>
              <a:gd name="adj2" fmla="val 307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Hab ich das nicht alles schon damals beim </a:t>
            </a:r>
            <a:r>
              <a:rPr lang="de-DE" sz="1400" dirty="0" err="1">
                <a:solidFill>
                  <a:schemeClr val="bg1"/>
                </a:solidFill>
              </a:rPr>
              <a:t>GfG</a:t>
            </a:r>
            <a:r>
              <a:rPr lang="de-DE" sz="1400" dirty="0">
                <a:solidFill>
                  <a:schemeClr val="bg1"/>
                </a:solidFill>
              </a:rPr>
              <a:t> kritisiert?!!?</a:t>
            </a:r>
          </a:p>
        </p:txBody>
      </p:sp>
    </p:spTree>
    <p:extLst>
      <p:ext uri="{BB962C8B-B14F-4D97-AF65-F5344CB8AC3E}">
        <p14:creationId xmlns:p14="http://schemas.microsoft.com/office/powerpoint/2010/main" val="10931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2A27004-7404-43CD-A92C-B1E2C53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12</a:t>
            </a:fld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6E5325-DE87-402D-8722-55C66680C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53" y="2071023"/>
            <a:ext cx="9878294" cy="28833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4D17D5-CD04-40C3-B3CC-0C041F9BC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812" y="1078099"/>
            <a:ext cx="3378374" cy="82554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638EE70-B8CF-4DC9-9F4B-89C80449B87C}"/>
              </a:ext>
            </a:extLst>
          </p:cNvPr>
          <p:cNvSpPr txBox="1"/>
          <p:nvPr/>
        </p:nvSpPr>
        <p:spPr>
          <a:xfrm>
            <a:off x="1110470" y="5008427"/>
            <a:ext cx="1076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A. Sinner, Allgemeine Zeitung (2019): Vorschläge zur neuen Campus-Mitte: Wald statt Beton</a:t>
            </a:r>
          </a:p>
        </p:txBody>
      </p:sp>
    </p:spTree>
    <p:extLst>
      <p:ext uri="{BB962C8B-B14F-4D97-AF65-F5344CB8AC3E}">
        <p14:creationId xmlns:p14="http://schemas.microsoft.com/office/powerpoint/2010/main" val="399152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2F3AD6-B267-4B57-8867-D07D991C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2" b="2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AE9F81-8BA8-48E6-83DC-7E6491EF4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0" r="24873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A901E81-F395-4D32-A57E-08F37BCDA9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3" r="20857"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71201AB-DC8F-410A-AC88-E0A66B0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AEF9944-A4F6-4C59-AEBD-678D6480B8EA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68272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E58363C-4391-42CE-9BF4-3DB2F958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14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CEBF78-592F-4141-BA50-42C9B54C8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49" y="746186"/>
            <a:ext cx="9068501" cy="53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6" name="Freeform: Shape 4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5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5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5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Freeform: Shape 5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5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6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3" name="Rectangle 6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4" name="Freeform: Shape 64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67847" y="1391478"/>
            <a:ext cx="4578827" cy="416561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Freeform: Shape 66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02296" y="1566412"/>
            <a:ext cx="4244110" cy="38404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Freeform: Shape 68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650490" y="1105100"/>
            <a:ext cx="4908132" cy="468844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6F2288-A7EF-4E48-9F2D-1A1985D631DA}"/>
              </a:ext>
            </a:extLst>
          </p:cNvPr>
          <p:cNvSpPr txBox="1"/>
          <p:nvPr/>
        </p:nvSpPr>
        <p:spPr>
          <a:xfrm>
            <a:off x="7294471" y="2202405"/>
            <a:ext cx="3459760" cy="2186393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Wie </a:t>
            </a:r>
            <a:r>
              <a:rPr lang="en-US" sz="36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könnt</a:t>
            </a:r>
            <a:r>
              <a:rPr lang="en-US" sz="3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ihr</a:t>
            </a:r>
            <a:r>
              <a:rPr lang="en-US" sz="3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uns</a:t>
            </a:r>
            <a:r>
              <a:rPr lang="en-US" sz="3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erreichen</a:t>
            </a:r>
            <a:r>
              <a:rPr lang="en-US" sz="36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B17E58-6EF3-49B9-9274-90AAF4F77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5" y="900134"/>
            <a:ext cx="1887629" cy="18876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8A85E5D-B99A-48FC-AB64-2334FABEB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9" y="3474287"/>
            <a:ext cx="2161200" cy="21612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D3F5EC-BB43-444D-862B-1AA46971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170490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 defTabSz="914400">
              <a:spcAft>
                <a:spcPts val="600"/>
              </a:spcAft>
            </a:pPr>
            <a:fld id="{FAEF9944-A4F6-4C59-AEBD-678D6480B8EA}" type="slidenum">
              <a:rPr lang="en-US" smtClean="0"/>
              <a:pPr algn="l"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8D1F6E-8BAC-43FC-92E5-915B0DFF0F15}"/>
              </a:ext>
            </a:extLst>
          </p:cNvPr>
          <p:cNvSpPr txBox="1"/>
          <p:nvPr/>
        </p:nvSpPr>
        <p:spPr>
          <a:xfrm>
            <a:off x="2850120" y="1566412"/>
            <a:ext cx="3492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@oekocampusjgu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4429053-CB5E-4646-AC70-5887BB13BD10}"/>
              </a:ext>
            </a:extLst>
          </p:cNvPr>
          <p:cNvSpPr txBox="1"/>
          <p:nvPr/>
        </p:nvSpPr>
        <p:spPr>
          <a:xfrm>
            <a:off x="2850120" y="4154777"/>
            <a:ext cx="447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oekologie@asta.uni-mainz.de</a:t>
            </a:r>
          </a:p>
        </p:txBody>
      </p:sp>
    </p:spTree>
    <p:extLst>
      <p:ext uri="{BB962C8B-B14F-4D97-AF65-F5344CB8AC3E}">
        <p14:creationId xmlns:p14="http://schemas.microsoft.com/office/powerpoint/2010/main" val="260438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1DDAF1A-75F9-40DA-87BA-E5A4279B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16</a:t>
            </a:fld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507C95-5B57-487B-B651-FDC24891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4" y="1200205"/>
            <a:ext cx="3276600" cy="3276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0EED0CA-7BEA-444D-BE9D-548E278895EB}"/>
              </a:ext>
            </a:extLst>
          </p:cNvPr>
          <p:cNvSpPr txBox="1"/>
          <p:nvPr/>
        </p:nvSpPr>
        <p:spPr>
          <a:xfrm>
            <a:off x="9106224" y="4713408"/>
            <a:ext cx="349504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06. Mai, 18 Uhr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95E5933-C227-4E5C-A678-1C60B10F4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11" y="1200205"/>
            <a:ext cx="3276600" cy="3276600"/>
          </a:xfrm>
          <a:prstGeom prst="rect">
            <a:avLst/>
          </a:prstGeom>
        </p:spPr>
      </p:pic>
      <p:pic>
        <p:nvPicPr>
          <p:cNvPr id="9" name="Inhaltsplatzhalter 5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19661650-DD8C-4053-964A-E5D0BBDB5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515"/>
          <a:stretch/>
        </p:blipFill>
        <p:spPr>
          <a:xfrm>
            <a:off x="242461" y="987396"/>
            <a:ext cx="4081997" cy="3489409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B62E6C-D8A4-4783-AEDB-E972FFCE86DC}"/>
              </a:ext>
            </a:extLst>
          </p:cNvPr>
          <p:cNvSpPr txBox="1"/>
          <p:nvPr/>
        </p:nvSpPr>
        <p:spPr>
          <a:xfrm>
            <a:off x="4086466" y="4713408"/>
            <a:ext cx="495283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politikundgesellschaft-mainz.riseup.net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650C08-4C8C-47A6-BF1F-E925CBC1DC75}"/>
              </a:ext>
            </a:extLst>
          </p:cNvPr>
          <p:cNvSpPr txBox="1"/>
          <p:nvPr/>
        </p:nvSpPr>
        <p:spPr>
          <a:xfrm>
            <a:off x="1093182" y="4713408"/>
            <a:ext cx="349504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30. April, 17 Uhr </a:t>
            </a:r>
          </a:p>
        </p:txBody>
      </p:sp>
    </p:spTree>
    <p:extLst>
      <p:ext uri="{BB962C8B-B14F-4D97-AF65-F5344CB8AC3E}">
        <p14:creationId xmlns:p14="http://schemas.microsoft.com/office/powerpoint/2010/main" val="3871514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27" name="Freeform: Shape 11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9" name="Freeform: Shape 13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DF0E17-0826-4074-B632-8B9FB832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</p:spPr>
        <p:txBody>
          <a:bodyPr anchor="b">
            <a:normAutofit/>
          </a:bodyPr>
          <a:lstStyle/>
          <a:p>
            <a:r>
              <a:rPr lang="de-DE" dirty="0"/>
              <a:t>Ablauf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76571DB5-18EB-49C0-95EA-67A48D36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e-DE" b="1" dirty="0"/>
              <a:t>Input-Vortrag: </a:t>
            </a:r>
            <a:r>
              <a:rPr lang="de-DE" dirty="0"/>
              <a:t>Wie müssen sich Hochschulen verändern, damit Klimaschutz gelingen kann? – Lilly Gothe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e-DE" b="1" dirty="0"/>
              <a:t>Beispiele: </a:t>
            </a:r>
            <a:r>
              <a:rPr lang="de-DE" dirty="0"/>
              <a:t>Was an der JGU verändert werden kann und konnte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/>
              <a:t>Austausch: </a:t>
            </a:r>
            <a:r>
              <a:rPr lang="de-DE" dirty="0"/>
              <a:t>Wie könnt ihr aktiv werden?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5EB3AF-3BFE-48A4-8CC8-F0FEA506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3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A74C97-ECC4-4C3A-988A-A72C1F8BB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4826316 w 6323162"/>
              <a:gd name="connsiteY1" fmla="*/ 0 h 5593660"/>
              <a:gd name="connsiteX2" fmla="*/ 4971508 w 6323162"/>
              <a:gd name="connsiteY2" fmla="*/ 75777 h 5593660"/>
              <a:gd name="connsiteX3" fmla="*/ 5577109 w 6323162"/>
              <a:gd name="connsiteY3" fmla="*/ 586873 h 5593660"/>
              <a:gd name="connsiteX4" fmla="*/ 6323162 w 6323162"/>
              <a:gd name="connsiteY4" fmla="*/ 2829148 h 5593660"/>
              <a:gd name="connsiteX5" fmla="*/ 5990836 w 6323162"/>
              <a:gd name="connsiteY5" fmla="*/ 3748729 h 5593660"/>
              <a:gd name="connsiteX6" fmla="*/ 5006899 w 6323162"/>
              <a:gd name="connsiteY6" fmla="*/ 4604992 h 5593660"/>
              <a:gd name="connsiteX7" fmla="*/ 4790566 w 6323162"/>
              <a:gd name="connsiteY7" fmla="*/ 4768788 h 5593660"/>
              <a:gd name="connsiteX8" fmla="*/ 3012943 w 6323162"/>
              <a:gd name="connsiteY8" fmla="*/ 5593660 h 5593660"/>
              <a:gd name="connsiteX9" fmla="*/ 671286 w 6323162"/>
              <a:gd name="connsiteY9" fmla="*/ 4252856 h 5593660"/>
              <a:gd name="connsiteX10" fmla="*/ 421733 w 6323162"/>
              <a:gd name="connsiteY10" fmla="*/ 3909839 h 5593660"/>
              <a:gd name="connsiteX11" fmla="*/ 48655 w 6323162"/>
              <a:gd name="connsiteY11" fmla="*/ 3351082 h 5593660"/>
              <a:gd name="connsiteX12" fmla="*/ 0 w 6323162"/>
              <a:gd name="connsiteY12" fmla="*/ 3239820 h 5593660"/>
              <a:gd name="connsiteX13" fmla="*/ 0 w 6323162"/>
              <a:gd name="connsiteY13" fmla="*/ 2248150 h 5593660"/>
              <a:gd name="connsiteX14" fmla="*/ 1658 w 6323162"/>
              <a:gd name="connsiteY14" fmla="*/ 2239520 h 5593660"/>
              <a:gd name="connsiteX15" fmla="*/ 225714 w 6323162"/>
              <a:gd name="connsiteY15" fmla="*/ 1665285 h 5593660"/>
              <a:gd name="connsiteX16" fmla="*/ 1050970 w 6323162"/>
              <a:gd name="connsiteY16" fmla="*/ 665214 h 5593660"/>
              <a:gd name="connsiteX17" fmla="*/ 1923692 w 6323162"/>
              <a:gd name="connsiteY17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4845538-85A5-4157-BE6D-976B564C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64848" cy="5708284"/>
          </a:xfrm>
          <a:custGeom>
            <a:avLst/>
            <a:gdLst>
              <a:gd name="connsiteX0" fmla="*/ 1939599 w 6464848"/>
              <a:gd name="connsiteY0" fmla="*/ 0 h 5708284"/>
              <a:gd name="connsiteX1" fmla="*/ 5078323 w 6464848"/>
              <a:gd name="connsiteY1" fmla="*/ 0 h 5708284"/>
              <a:gd name="connsiteX2" fmla="*/ 5286467 w 6464848"/>
              <a:gd name="connsiteY2" fmla="*/ 139359 h 5708284"/>
              <a:gd name="connsiteX3" fmla="*/ 5689190 w 6464848"/>
              <a:gd name="connsiteY3" fmla="*/ 517331 h 5708284"/>
              <a:gd name="connsiteX4" fmla="*/ 6464848 w 6464848"/>
              <a:gd name="connsiteY4" fmla="*/ 2842085 h 5708284"/>
              <a:gd name="connsiteX5" fmla="*/ 6119335 w 6464848"/>
              <a:gd name="connsiteY5" fmla="*/ 3795490 h 5708284"/>
              <a:gd name="connsiteX6" fmla="*/ 5096353 w 6464848"/>
              <a:gd name="connsiteY6" fmla="*/ 4683250 h 5708284"/>
              <a:gd name="connsiteX7" fmla="*/ 4871434 w 6464848"/>
              <a:gd name="connsiteY7" fmla="*/ 4853070 h 5708284"/>
              <a:gd name="connsiteX8" fmla="*/ 3023272 w 6464848"/>
              <a:gd name="connsiteY8" fmla="*/ 5708284 h 5708284"/>
              <a:gd name="connsiteX9" fmla="*/ 588693 w 6464848"/>
              <a:gd name="connsiteY9" fmla="*/ 4318161 h 5708284"/>
              <a:gd name="connsiteX10" fmla="*/ 329237 w 6464848"/>
              <a:gd name="connsiteY10" fmla="*/ 3962527 h 5708284"/>
              <a:gd name="connsiteX11" fmla="*/ 13473 w 6464848"/>
              <a:gd name="connsiteY11" fmla="*/ 3512885 h 5708284"/>
              <a:gd name="connsiteX12" fmla="*/ 0 w 6464848"/>
              <a:gd name="connsiteY12" fmla="*/ 3488661 h 5708284"/>
              <a:gd name="connsiteX13" fmla="*/ 0 w 6464848"/>
              <a:gd name="connsiteY13" fmla="*/ 1908302 h 5708284"/>
              <a:gd name="connsiteX14" fmla="*/ 125440 w 6464848"/>
              <a:gd name="connsiteY14" fmla="*/ 1635411 h 5708284"/>
              <a:gd name="connsiteX15" fmla="*/ 983444 w 6464848"/>
              <a:gd name="connsiteY15" fmla="*/ 598555 h 5708284"/>
              <a:gd name="connsiteX16" fmla="*/ 1890797 w 6464848"/>
              <a:gd name="connsiteY16" fmla="*/ 20682 h 570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64848" h="5708284">
                <a:moveTo>
                  <a:pt x="1939599" y="0"/>
                </a:moveTo>
                <a:lnTo>
                  <a:pt x="5078323" y="0"/>
                </a:lnTo>
                <a:lnTo>
                  <a:pt x="5286467" y="139359"/>
                </a:lnTo>
                <a:cubicBezTo>
                  <a:pt x="5432233" y="249007"/>
                  <a:pt x="5566813" y="375259"/>
                  <a:pt x="5689190" y="517331"/>
                </a:cubicBezTo>
                <a:cubicBezTo>
                  <a:pt x="6189409" y="1098274"/>
                  <a:pt x="6464848" y="1923865"/>
                  <a:pt x="6464848" y="2842085"/>
                </a:cubicBezTo>
                <a:cubicBezTo>
                  <a:pt x="6464848" y="3208427"/>
                  <a:pt x="6358240" y="3502446"/>
                  <a:pt x="6119335" y="3795490"/>
                </a:cubicBezTo>
                <a:cubicBezTo>
                  <a:pt x="5869441" y="4102029"/>
                  <a:pt x="5493956" y="4384365"/>
                  <a:pt x="5096353" y="4683250"/>
                </a:cubicBezTo>
                <a:cubicBezTo>
                  <a:pt x="5022997" y="4738327"/>
                  <a:pt x="4947215" y="4795352"/>
                  <a:pt x="4871434" y="4853070"/>
                </a:cubicBezTo>
                <a:cubicBezTo>
                  <a:pt x="4193107" y="5369621"/>
                  <a:pt x="3698028" y="5708284"/>
                  <a:pt x="3023272" y="5708284"/>
                </a:cubicBezTo>
                <a:cubicBezTo>
                  <a:pt x="1995150" y="5708284"/>
                  <a:pt x="1267020" y="5292568"/>
                  <a:pt x="588693" y="4318161"/>
                </a:cubicBezTo>
                <a:cubicBezTo>
                  <a:pt x="499925" y="4190622"/>
                  <a:pt x="413153" y="4074629"/>
                  <a:pt x="329237" y="3962527"/>
                </a:cubicBezTo>
                <a:cubicBezTo>
                  <a:pt x="198813" y="3788223"/>
                  <a:pt x="93797" y="3645290"/>
                  <a:pt x="13473" y="3512885"/>
                </a:cubicBezTo>
                <a:lnTo>
                  <a:pt x="0" y="3488661"/>
                </a:lnTo>
                <a:lnTo>
                  <a:pt x="0" y="1908302"/>
                </a:lnTo>
                <a:lnTo>
                  <a:pt x="125440" y="1635411"/>
                </a:lnTo>
                <a:cubicBezTo>
                  <a:pt x="327382" y="1254186"/>
                  <a:pt x="616093" y="905232"/>
                  <a:pt x="983444" y="598555"/>
                </a:cubicBezTo>
                <a:cubicBezTo>
                  <a:pt x="1254246" y="372407"/>
                  <a:pt x="1563179" y="175989"/>
                  <a:pt x="1890797" y="20682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CC96E5-E4DD-44DA-B86D-55F5AF79C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64" r="18057" b="1"/>
          <a:stretch/>
        </p:blipFill>
        <p:spPr>
          <a:xfrm>
            <a:off x="139209" y="10"/>
            <a:ext cx="5783636" cy="5285898"/>
          </a:xfrm>
          <a:custGeom>
            <a:avLst/>
            <a:gdLst/>
            <a:ahLst/>
            <a:cxnLst/>
            <a:rect l="l" t="t" r="r" b="b"/>
            <a:pathLst>
              <a:path w="5783636" h="5285908">
                <a:moveTo>
                  <a:pt x="2378772" y="0"/>
                </a:moveTo>
                <a:lnTo>
                  <a:pt x="4150472" y="0"/>
                </a:lnTo>
                <a:lnTo>
                  <a:pt x="4350263" y="78657"/>
                </a:lnTo>
                <a:cubicBezTo>
                  <a:pt x="4640935" y="213413"/>
                  <a:pt x="4896234" y="410101"/>
                  <a:pt x="5109084" y="663143"/>
                </a:cubicBezTo>
                <a:cubicBezTo>
                  <a:pt x="5544101" y="1180498"/>
                  <a:pt x="5783636" y="1915721"/>
                  <a:pt x="5783636" y="2733436"/>
                </a:cubicBezTo>
                <a:cubicBezTo>
                  <a:pt x="5783636" y="3059679"/>
                  <a:pt x="5690925" y="3321516"/>
                  <a:pt x="5483161" y="3582483"/>
                </a:cubicBezTo>
                <a:cubicBezTo>
                  <a:pt x="5265840" y="3855469"/>
                  <a:pt x="4939300" y="4106902"/>
                  <a:pt x="4593524" y="4373072"/>
                </a:cubicBezTo>
                <a:cubicBezTo>
                  <a:pt x="4529729" y="4422121"/>
                  <a:pt x="4463825" y="4472904"/>
                  <a:pt x="4397923" y="4524304"/>
                </a:cubicBezTo>
                <a:cubicBezTo>
                  <a:pt x="3808016" y="4984314"/>
                  <a:pt x="3377470" y="5285908"/>
                  <a:pt x="2790667" y="5285908"/>
                </a:cubicBezTo>
                <a:cubicBezTo>
                  <a:pt x="1896561" y="5285908"/>
                  <a:pt x="1263341" y="4915695"/>
                  <a:pt x="673434" y="4047944"/>
                </a:cubicBezTo>
                <a:cubicBezTo>
                  <a:pt x="596237" y="3934365"/>
                  <a:pt x="520776" y="3831069"/>
                  <a:pt x="447798" y="3731237"/>
                </a:cubicBezTo>
                <a:cubicBezTo>
                  <a:pt x="145335" y="3317303"/>
                  <a:pt x="0" y="3102038"/>
                  <a:pt x="0" y="2733436"/>
                </a:cubicBezTo>
                <a:cubicBezTo>
                  <a:pt x="0" y="2367436"/>
                  <a:pt x="91098" y="2005891"/>
                  <a:pt x="270565" y="1658841"/>
                </a:cubicBezTo>
                <a:cubicBezTo>
                  <a:pt x="446185" y="1319344"/>
                  <a:pt x="697263" y="1008586"/>
                  <a:pt x="1016729" y="735476"/>
                </a:cubicBezTo>
                <a:cubicBezTo>
                  <a:pt x="1330735" y="466951"/>
                  <a:pt x="1703691" y="245494"/>
                  <a:pt x="2095514" y="95128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FB5F3BA-58DF-40DA-AE44-974A00E06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A56926-C49A-45B6-B397-86561397E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r="-1" b="-1"/>
          <a:stretch/>
        </p:blipFill>
        <p:spPr>
          <a:xfrm>
            <a:off x="6863333" y="1816717"/>
            <a:ext cx="5261264" cy="4909930"/>
          </a:xfrm>
          <a:custGeom>
            <a:avLst/>
            <a:gdLst/>
            <a:ahLst/>
            <a:cxnLst/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9C1F23F-7CAE-4F93-B2BA-3776C44D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56" y="1391478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FA90FA-6A55-434E-8B63-258E96C9E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7988" y="1550504"/>
            <a:ext cx="5553707" cy="5307496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4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nhaltsplatzhalter 5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6953641F-EDF8-4F8D-9FF8-1F90FB235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515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2349DC-A1B5-4B00-82B7-8E45FB53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 defTabSz="914400">
              <a:spcAft>
                <a:spcPts val="600"/>
              </a:spcAft>
            </a:pPr>
            <a:fld id="{FAEF9944-A4F6-4C59-AEBD-678D6480B8EA}" type="slidenum">
              <a:rPr lang="en-US" smtClean="0"/>
              <a:pPr algn="l"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7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877323B6-67C3-4473-B976-A4321896A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1" r="-2" b="1942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Grafik 3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6CD72D1A-83D7-4B88-B9D0-1359D0301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r="-2" b="415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Grafik 5" descr="Ein Bild, das Text, draußen, Schild enthält.&#10;&#10;Automatisch generierte Beschreibung">
            <a:extLst>
              <a:ext uri="{FF2B5EF4-FFF2-40B4-BE49-F238E27FC236}">
                <a16:creationId xmlns:a16="http://schemas.microsoft.com/office/drawing/2014/main" id="{17575A56-33E2-4E30-8BC0-C2FA54447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19968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2B7DA66-85A7-4D63-B10E-C4CD4775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AEF9944-A4F6-4C59-AEBD-678D6480B8EA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76754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787029-B0EB-46CD-9308-A7F32CF7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243073-7C8E-4DFD-933C-FE5425AA32F9}"/>
              </a:ext>
            </a:extLst>
          </p:cNvPr>
          <p:cNvSpPr txBox="1"/>
          <p:nvPr/>
        </p:nvSpPr>
        <p:spPr>
          <a:xfrm>
            <a:off x="2729796" y="5387506"/>
            <a:ext cx="673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(Ergebnisse des Projekts Freiraum Campus – Georg Forster Gebäude)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73F8D4-18B3-4A34-9B44-828D1BD8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33" y="1605793"/>
            <a:ext cx="7077734" cy="34352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654CDDB-3DA8-4559-815B-0D43087971D2}"/>
              </a:ext>
            </a:extLst>
          </p:cNvPr>
          <p:cNvSpPr txBox="1"/>
          <p:nvPr/>
        </p:nvSpPr>
        <p:spPr>
          <a:xfrm>
            <a:off x="2557133" y="1000125"/>
            <a:ext cx="374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Positiv</a:t>
            </a:r>
          </a:p>
        </p:txBody>
      </p:sp>
    </p:spTree>
    <p:extLst>
      <p:ext uri="{BB962C8B-B14F-4D97-AF65-F5344CB8AC3E}">
        <p14:creationId xmlns:p14="http://schemas.microsoft.com/office/powerpoint/2010/main" val="111901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0A7C80-B1E5-477F-BEA0-82EBE0B23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76"/>
          <a:stretch/>
        </p:blipFill>
        <p:spPr>
          <a:xfrm>
            <a:off x="2736495" y="643467"/>
            <a:ext cx="6732407" cy="497628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787029-B0EB-46CD-9308-A7F32CF7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243073-7C8E-4DFD-933C-FE5425AA32F9}"/>
              </a:ext>
            </a:extLst>
          </p:cNvPr>
          <p:cNvSpPr txBox="1"/>
          <p:nvPr/>
        </p:nvSpPr>
        <p:spPr>
          <a:xfrm>
            <a:off x="2736495" y="5746924"/>
            <a:ext cx="673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(Ergebnisse des Projekts Freiraum Campus – Georg Forster Gebäude)</a:t>
            </a:r>
          </a:p>
        </p:txBody>
      </p:sp>
    </p:spTree>
    <p:extLst>
      <p:ext uri="{BB962C8B-B14F-4D97-AF65-F5344CB8AC3E}">
        <p14:creationId xmlns:p14="http://schemas.microsoft.com/office/powerpoint/2010/main" val="59701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787029-B0EB-46CD-9308-A7F32CF7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243073-7C8E-4DFD-933C-FE5425AA32F9}"/>
              </a:ext>
            </a:extLst>
          </p:cNvPr>
          <p:cNvSpPr txBox="1"/>
          <p:nvPr/>
        </p:nvSpPr>
        <p:spPr>
          <a:xfrm>
            <a:off x="2967802" y="5762635"/>
            <a:ext cx="6732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(Ergebnisse des Projekts Freiraum Campus – Georg Forster Gebäude)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8FD9E1-F54D-4CCB-BD94-36DDA931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02" y="956288"/>
            <a:ext cx="6269791" cy="46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6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787029-B0EB-46CD-9308-A7F32CF7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617A326-3498-4B16-8EDE-3335FB78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72" y="189343"/>
            <a:ext cx="9382336" cy="647931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3E80DFD-F911-4DAD-9222-141FC7BA68C2}"/>
              </a:ext>
            </a:extLst>
          </p:cNvPr>
          <p:cNvSpPr/>
          <p:nvPr/>
        </p:nvSpPr>
        <p:spPr>
          <a:xfrm rot="20557349">
            <a:off x="6645485" y="2417809"/>
            <a:ext cx="924124" cy="542447"/>
          </a:xfrm>
          <a:custGeom>
            <a:avLst/>
            <a:gdLst>
              <a:gd name="connsiteX0" fmla="*/ 0 w 924124"/>
              <a:gd name="connsiteY0" fmla="*/ 271224 h 542447"/>
              <a:gd name="connsiteX1" fmla="*/ 462062 w 924124"/>
              <a:gd name="connsiteY1" fmla="*/ 0 h 542447"/>
              <a:gd name="connsiteX2" fmla="*/ 924124 w 924124"/>
              <a:gd name="connsiteY2" fmla="*/ 271224 h 542447"/>
              <a:gd name="connsiteX3" fmla="*/ 462062 w 924124"/>
              <a:gd name="connsiteY3" fmla="*/ 542448 h 542447"/>
              <a:gd name="connsiteX4" fmla="*/ 0 w 924124"/>
              <a:gd name="connsiteY4" fmla="*/ 271224 h 54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124" h="542447" extrusionOk="0">
                <a:moveTo>
                  <a:pt x="0" y="271224"/>
                </a:moveTo>
                <a:cubicBezTo>
                  <a:pt x="4440" y="88033"/>
                  <a:pt x="215212" y="6718"/>
                  <a:pt x="462062" y="0"/>
                </a:cubicBezTo>
                <a:cubicBezTo>
                  <a:pt x="704397" y="-4860"/>
                  <a:pt x="932068" y="93576"/>
                  <a:pt x="924124" y="271224"/>
                </a:cubicBezTo>
                <a:cubicBezTo>
                  <a:pt x="940690" y="410067"/>
                  <a:pt x="714775" y="548758"/>
                  <a:pt x="462062" y="542448"/>
                </a:cubicBezTo>
                <a:cubicBezTo>
                  <a:pt x="203131" y="554734"/>
                  <a:pt x="8023" y="413960"/>
                  <a:pt x="0" y="27122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C57F6FA-D5C0-4255-8931-896B6F70B714}"/>
              </a:ext>
            </a:extLst>
          </p:cNvPr>
          <p:cNvCxnSpPr/>
          <p:nvPr/>
        </p:nvCxnSpPr>
        <p:spPr>
          <a:xfrm flipV="1">
            <a:off x="6096000" y="2994814"/>
            <a:ext cx="530635" cy="3714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81417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</Words>
  <Application>Microsoft Office PowerPoint</Application>
  <PresentationFormat>Breitbild</PresentationFormat>
  <Paragraphs>37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Meiryo</vt:lpstr>
      <vt:lpstr>Calibri</vt:lpstr>
      <vt:lpstr>Corbel</vt:lpstr>
      <vt:lpstr>SketchLinesVTI</vt:lpstr>
      <vt:lpstr>Eine andere Uni ist möglich!</vt:lpstr>
      <vt:lpstr>Ablauf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Eine andere Uni ist möglich!</dc:title>
  <dc:creator>dormannhannah@gmail.com</dc:creator>
  <cp:lastModifiedBy>dormannhannah@gmail.com</cp:lastModifiedBy>
  <cp:revision>13</cp:revision>
  <dcterms:created xsi:type="dcterms:W3CDTF">2021-04-26T08:18:30Z</dcterms:created>
  <dcterms:modified xsi:type="dcterms:W3CDTF">2021-04-28T15:38:09Z</dcterms:modified>
</cp:coreProperties>
</file>